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8-11T17:35:10.22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1 1 1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712E1-F90C-44AB-8EBC-700647BBB9B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08EEC-EE8D-420D-81A0-57FD5B65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C746B3-33E7-4CEE-8DF3-156F5D0A9D1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6C7486-751D-4CE5-94C3-2D05A85C1626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C8FE75-FF91-4E61-AFE3-774A0AF48A09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541544-F8C5-4BD9-9FBD-31ED47045DF7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5D72FD-9E46-4912-9B64-5E1C3DEC2C2B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7C35DE-5E63-41E0-B7C4-B9DBC8519A27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E454D6-EEF9-4AF7-8E9E-90FD7883E34D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480A3B-02D7-4FF2-AA13-919F30D6FA44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65C84F-6411-4662-9580-C43EE91C920F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010EEE-3E73-4161-AC3E-E17CDC5668D6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8987E6-D6D8-434B-BB42-A9B1AC0FBCFE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18707-0267-449B-B0AD-FD33F0C2F2CF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684F2-F8B2-4235-A9E8-24932DD12FA4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FAB59C-CAB9-4E57-83A2-039A6694387F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E79632-93C9-40C8-A397-E9CC7ADFEE34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80F8E4-4887-4CE2-A686-0C93F486A920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42EC9C-E06F-4DDF-9338-BC5015F5AFB8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5F5024-F195-4823-A294-4EE697FCB811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AF3C15-445A-49DA-9575-56DC26323440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588E84-F8AF-4062-AEB7-6EA24A1CF6AF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D032D-05B0-4EA8-9CBC-EB4D43B9CC4B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DCA435-A900-447B-A6B9-049C71556585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77CFE-B247-48E9-9856-6C59E61C4225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00F463-1EEA-476A-A102-42D56BE30822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6F01610-09DE-466A-B6C2-00711B1C34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4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8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219200" y="1981200"/>
            <a:ext cx="6934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Section 10.7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Plane Curves and Parametric Equations </a:t>
            </a:r>
          </a:p>
        </p:txBody>
      </p:sp>
    </p:spTree>
    <p:extLst>
      <p:ext uri="{BB962C8B-B14F-4D97-AF65-F5344CB8AC3E}">
        <p14:creationId xmlns:p14="http://schemas.microsoft.com/office/powerpoint/2010/main" val="27137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6"/>
          <a:stretch>
            <a:fillRect/>
          </a:stretch>
        </p:blipFill>
        <p:spPr bwMode="auto">
          <a:xfrm>
            <a:off x="152400" y="685800"/>
            <a:ext cx="88058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5814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5191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7" r="32504"/>
          <a:stretch>
            <a:fillRect/>
          </a:stretch>
        </p:blipFill>
        <p:spPr bwMode="auto">
          <a:xfrm>
            <a:off x="152400" y="1371600"/>
            <a:ext cx="5943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3432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8382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4381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148013"/>
            <a:ext cx="8705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5720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810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062788" cy="877888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49530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4582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/>
          <a:stretch>
            <a:fillRect/>
          </a:stretch>
        </p:blipFill>
        <p:spPr bwMode="auto">
          <a:xfrm>
            <a:off x="0" y="4191000"/>
            <a:ext cx="3590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315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0600"/>
            <a:ext cx="5457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74533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0"/>
            <a:ext cx="2009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68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54578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1"/>
          <p:cNvSpPr txBox="1">
            <a:spLocks noChangeArrowheads="1"/>
          </p:cNvSpPr>
          <p:nvPr/>
        </p:nvSpPr>
        <p:spPr bwMode="auto">
          <a:xfrm>
            <a:off x="685800" y="3962400"/>
            <a:ext cx="1050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i="1"/>
              <a:t>Figure 66</a:t>
            </a:r>
          </a:p>
        </p:txBody>
      </p:sp>
    </p:spTree>
    <p:extLst>
      <p:ext uri="{BB962C8B-B14F-4D97-AF65-F5344CB8AC3E}">
        <p14:creationId xmlns:p14="http://schemas.microsoft.com/office/powerpoint/2010/main" val="11105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6248400"/>
            <a:ext cx="6858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4582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315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18"/>
          <p:cNvGrpSpPr>
            <a:grpSpLocks/>
          </p:cNvGrpSpPr>
          <p:nvPr/>
        </p:nvGrpSpPr>
        <p:grpSpPr bwMode="auto">
          <a:xfrm>
            <a:off x="4953000" y="5867400"/>
            <a:ext cx="2314575" cy="596900"/>
            <a:chOff x="3048000" y="5791200"/>
            <a:chExt cx="2314575" cy="597304"/>
          </a:xfrm>
        </p:grpSpPr>
        <p:pic>
          <p:nvPicPr>
            <p:cNvPr id="1537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99"/>
            <a:stretch>
              <a:fillRect/>
            </a:stretch>
          </p:blipFill>
          <p:spPr bwMode="auto">
            <a:xfrm>
              <a:off x="3048000" y="5791200"/>
              <a:ext cx="685800" cy="59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867400"/>
              <a:ext cx="20097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728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8001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17"/>
          <p:cNvGrpSpPr>
            <a:grpSpLocks/>
          </p:cNvGrpSpPr>
          <p:nvPr/>
        </p:nvGrpSpPr>
        <p:grpSpPr bwMode="auto">
          <a:xfrm>
            <a:off x="2133600" y="5943600"/>
            <a:ext cx="1571625" cy="495300"/>
            <a:chOff x="457200" y="4724400"/>
            <a:chExt cx="1571625" cy="495300"/>
          </a:xfrm>
        </p:grpSpPr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r="88831"/>
            <a:stretch>
              <a:fillRect/>
            </a:stretch>
          </p:blipFill>
          <p:spPr bwMode="auto">
            <a:xfrm>
              <a:off x="457200" y="4724400"/>
              <a:ext cx="6096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94" t="13333"/>
            <a:stretch>
              <a:fillRect/>
            </a:stretch>
          </p:blipFill>
          <p:spPr bwMode="auto">
            <a:xfrm>
              <a:off x="685800" y="4724400"/>
              <a:ext cx="13430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276600" y="1143000"/>
            <a:ext cx="1447800" cy="277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7010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67225"/>
            <a:ext cx="35433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315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991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2209800" y="5562600"/>
            <a:ext cx="2314575" cy="596900"/>
            <a:chOff x="3048000" y="5791200"/>
            <a:chExt cx="2314575" cy="597304"/>
          </a:xfrm>
        </p:grpSpPr>
        <p:pic>
          <p:nvPicPr>
            <p:cNvPr id="1639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99"/>
            <a:stretch>
              <a:fillRect/>
            </a:stretch>
          </p:blipFill>
          <p:spPr bwMode="auto">
            <a:xfrm>
              <a:off x="3048000" y="5791200"/>
              <a:ext cx="685800" cy="59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867400"/>
              <a:ext cx="20097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3" name="Group 11"/>
          <p:cNvGrpSpPr>
            <a:grpSpLocks/>
          </p:cNvGrpSpPr>
          <p:nvPr/>
        </p:nvGrpSpPr>
        <p:grpSpPr bwMode="auto">
          <a:xfrm>
            <a:off x="304800" y="5638800"/>
            <a:ext cx="1571625" cy="495300"/>
            <a:chOff x="457200" y="4724400"/>
            <a:chExt cx="1571625" cy="495300"/>
          </a:xfrm>
        </p:grpSpPr>
        <p:pic>
          <p:nvPicPr>
            <p:cNvPr id="16395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r="88831"/>
            <a:stretch>
              <a:fillRect/>
            </a:stretch>
          </p:blipFill>
          <p:spPr bwMode="auto">
            <a:xfrm>
              <a:off x="457200" y="4724400"/>
              <a:ext cx="6096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94" t="13333"/>
            <a:stretch>
              <a:fillRect/>
            </a:stretch>
          </p:blipFill>
          <p:spPr bwMode="auto">
            <a:xfrm>
              <a:off x="685800" y="4724400"/>
              <a:ext cx="13430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3352800" y="1143000"/>
            <a:ext cx="1447800" cy="277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3"/>
          <a:stretch>
            <a:fillRect/>
          </a:stretch>
        </p:blipFill>
        <p:spPr bwMode="auto">
          <a:xfrm>
            <a:off x="157163" y="762000"/>
            <a:ext cx="88344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2895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7432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62375"/>
            <a:ext cx="2743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2568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25"/>
            <a:ext cx="4381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3970338" y="6126163"/>
            <a:ext cx="1050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i="1"/>
              <a:t>Figure 68</a:t>
            </a:r>
          </a:p>
        </p:txBody>
      </p:sp>
    </p:spTree>
    <p:extLst>
      <p:ext uri="{BB962C8B-B14F-4D97-AF65-F5344CB8AC3E}">
        <p14:creationId xmlns:p14="http://schemas.microsoft.com/office/powerpoint/2010/main" val="17586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296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/>
          <a:stretch>
            <a:fillRect/>
          </a:stretch>
        </p:blipFill>
        <p:spPr bwMode="auto">
          <a:xfrm>
            <a:off x="304800" y="2209800"/>
            <a:ext cx="86296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5638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152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" r="10204" b="80620"/>
          <a:stretch>
            <a:fillRect/>
          </a:stretch>
        </p:blipFill>
        <p:spPr bwMode="auto">
          <a:xfrm>
            <a:off x="304800" y="4572000"/>
            <a:ext cx="556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6" t="19380"/>
          <a:stretch>
            <a:fillRect/>
          </a:stretch>
        </p:blipFill>
        <p:spPr bwMode="auto">
          <a:xfrm>
            <a:off x="6172200" y="4572000"/>
            <a:ext cx="2647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33600"/>
            <a:ext cx="8848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685800" y="3962400"/>
            <a:ext cx="1050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i="1"/>
              <a:t>Figure 69</a:t>
            </a:r>
          </a:p>
        </p:txBody>
      </p:sp>
    </p:spTree>
    <p:extLst>
      <p:ext uri="{BB962C8B-B14F-4D97-AF65-F5344CB8AC3E}">
        <p14:creationId xmlns:p14="http://schemas.microsoft.com/office/powerpoint/2010/main" val="31560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20950"/>
            <a:ext cx="81534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63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200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2689225"/>
              <a:ext cx="1588" cy="1588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9345" y="2673345"/>
                <a:ext cx="33348" cy="33348"/>
              </a:xfrm>
              <a:prstGeom prst="rect">
                <a:avLst/>
              </a:prstGeom>
            </p:spPr>
          </p:pic>
        </mc:Fallback>
      </mc:AlternateContent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28600" y="4217988"/>
            <a:ext cx="1050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i="1"/>
              <a:t>Figure 65</a:t>
            </a:r>
          </a:p>
        </p:txBody>
      </p:sp>
    </p:spTree>
    <p:extLst>
      <p:ext uri="{BB962C8B-B14F-4D97-AF65-F5344CB8AC3E}">
        <p14:creationId xmlns:p14="http://schemas.microsoft.com/office/powerpoint/2010/main" val="24079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962275"/>
            <a:ext cx="8296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51913" cy="3790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07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781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7010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96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9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27"/>
          <a:stretch>
            <a:fillRect/>
          </a:stretch>
        </p:blipFill>
        <p:spPr bwMode="auto">
          <a:xfrm>
            <a:off x="152400" y="685800"/>
            <a:ext cx="873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3657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28600" y="33528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228600" y="1981200"/>
            <a:ext cx="502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2000">
                <a:latin typeface="Times New Roman" pitchFamily="18" charset="0"/>
              </a:rPr>
              <a:t>The motion around the ellipse is clockwise, begins at the point (0,3), and requires 1 second for a complete revolution.</a:t>
            </a:r>
          </a:p>
        </p:txBody>
      </p:sp>
      <p:pic>
        <p:nvPicPr>
          <p:cNvPr id="22535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60864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1" t="18497" r="41580" b="60693"/>
          <a:stretch>
            <a:fillRect/>
          </a:stretch>
        </p:blipFill>
        <p:spPr bwMode="auto">
          <a:xfrm>
            <a:off x="4648200" y="7620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8" r="43324" b="42197"/>
          <a:stretch>
            <a:fillRect/>
          </a:stretch>
        </p:blipFill>
        <p:spPr bwMode="auto">
          <a:xfrm>
            <a:off x="0" y="1371600"/>
            <a:ext cx="495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8229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191000"/>
            <a:ext cx="8839200" cy="2209800"/>
            <a:chOff x="0" y="4191000"/>
            <a:chExt cx="8839200" cy="2209800"/>
          </a:xfrm>
        </p:grpSpPr>
        <p:pic>
          <p:nvPicPr>
            <p:cNvPr id="2254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91000"/>
              <a:ext cx="8834178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0" y="5715000"/>
              <a:ext cx="8839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2541" name="TextBox 15"/>
          <p:cNvSpPr txBox="1">
            <a:spLocks noChangeArrowheads="1"/>
          </p:cNvSpPr>
          <p:nvPr/>
        </p:nvSpPr>
        <p:spPr bwMode="auto">
          <a:xfrm>
            <a:off x="7645400" y="1390650"/>
            <a:ext cx="1050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i="1"/>
              <a:t>Figure 66</a:t>
            </a:r>
          </a:p>
        </p:txBody>
      </p:sp>
    </p:spTree>
    <p:extLst>
      <p:ext uri="{BB962C8B-B14F-4D97-AF65-F5344CB8AC3E}">
        <p14:creationId xmlns:p14="http://schemas.microsoft.com/office/powerpoint/2010/main" val="39520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28600" y="33528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52400" y="1905000"/>
            <a:ext cx="502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(b) The motion around the ellipse is counterclockwise, begins at the point (1, 0), and requires 2 seconds for a complete revolution.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609600"/>
            <a:ext cx="35433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27"/>
          <a:stretch>
            <a:fillRect/>
          </a:stretch>
        </p:blipFill>
        <p:spPr bwMode="auto">
          <a:xfrm>
            <a:off x="152400" y="685800"/>
            <a:ext cx="873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60864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1" t="18497" r="41580" b="60693"/>
          <a:stretch>
            <a:fillRect/>
          </a:stretch>
        </p:blipFill>
        <p:spPr bwMode="auto">
          <a:xfrm>
            <a:off x="4648200" y="7620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8" r="43324" b="42197"/>
          <a:stretch>
            <a:fillRect/>
          </a:stretch>
        </p:blipFill>
        <p:spPr bwMode="auto">
          <a:xfrm>
            <a:off x="0" y="1371600"/>
            <a:ext cx="495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191000"/>
            <a:ext cx="88201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8991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12"/>
          <p:cNvSpPr txBox="1">
            <a:spLocks noChangeArrowheads="1"/>
          </p:cNvSpPr>
          <p:nvPr/>
        </p:nvSpPr>
        <p:spPr bwMode="auto">
          <a:xfrm>
            <a:off x="7675563" y="1143000"/>
            <a:ext cx="1050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i="1"/>
              <a:t>Figure 67</a:t>
            </a:r>
          </a:p>
        </p:txBody>
      </p:sp>
    </p:spTree>
    <p:extLst>
      <p:ext uri="{BB962C8B-B14F-4D97-AF65-F5344CB8AC3E}">
        <p14:creationId xmlns:p14="http://schemas.microsoft.com/office/powerpoint/2010/main" val="39845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2895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58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4953000"/>
            <a:ext cx="7315200" cy="1287463"/>
            <a:chOff x="432" y="3120"/>
            <a:chExt cx="4608" cy="811"/>
          </a:xfrm>
        </p:grpSpPr>
        <p:pic>
          <p:nvPicPr>
            <p:cNvPr id="2458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120"/>
              <a:ext cx="3600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456"/>
              <a:ext cx="4608" cy="475"/>
            </a:xfrm>
            <a:prstGeom prst="rect">
              <a:avLst/>
            </a:prstGeom>
            <a:noFill/>
            <a:ln w="28575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2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25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24250"/>
            <a:ext cx="2590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124200"/>
            <a:ext cx="5400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162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9436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3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00400"/>
            <a:ext cx="47625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6059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0481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18"/>
          <a:stretch>
            <a:fillRect/>
          </a:stretch>
        </p:blipFill>
        <p:spPr bwMode="auto">
          <a:xfrm>
            <a:off x="304800" y="685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4582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3"/>
          <a:stretch>
            <a:fillRect/>
          </a:stretch>
        </p:blipFill>
        <p:spPr bwMode="auto">
          <a:xfrm>
            <a:off x="304800" y="1112838"/>
            <a:ext cx="701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4"/>
          <p:cNvSpPr txBox="1">
            <a:spLocks noChangeArrowheads="1"/>
          </p:cNvSpPr>
          <p:nvPr/>
        </p:nvSpPr>
        <p:spPr bwMode="auto">
          <a:xfrm>
            <a:off x="1685925" y="57975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i="1"/>
              <a:t>Table 6</a:t>
            </a:r>
          </a:p>
        </p:txBody>
      </p:sp>
      <p:sp>
        <p:nvSpPr>
          <p:cNvPr id="6155" name="TextBox 5"/>
          <p:cNvSpPr txBox="1">
            <a:spLocks noChangeArrowheads="1"/>
          </p:cNvSpPr>
          <p:nvPr/>
        </p:nvSpPr>
        <p:spPr bwMode="auto">
          <a:xfrm>
            <a:off x="6172200" y="3429000"/>
            <a:ext cx="1050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i="1"/>
              <a:t>Figure 56</a:t>
            </a:r>
          </a:p>
        </p:txBody>
      </p:sp>
    </p:spTree>
    <p:extLst>
      <p:ext uri="{BB962C8B-B14F-4D97-AF65-F5344CB8AC3E}">
        <p14:creationId xmlns:p14="http://schemas.microsoft.com/office/powerpoint/2010/main" val="28088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550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5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976563"/>
            <a:ext cx="8667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38200"/>
            <a:ext cx="8934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810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7"/>
          <a:stretch>
            <a:fillRect/>
          </a:stretch>
        </p:blipFill>
        <p:spPr bwMode="auto">
          <a:xfrm>
            <a:off x="2667000" y="228600"/>
            <a:ext cx="594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114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7336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257800"/>
            <a:ext cx="8763000" cy="1600200"/>
            <a:chOff x="228600" y="5257800"/>
            <a:chExt cx="8763000" cy="1600200"/>
          </a:xfrm>
        </p:grpSpPr>
        <p:pic>
          <p:nvPicPr>
            <p:cNvPr id="9227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257800"/>
              <a:ext cx="8686800" cy="147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458200" y="64770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4800600" y="2606675"/>
            <a:ext cx="1050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i="1"/>
              <a:t>Figure 57</a:t>
            </a:r>
          </a:p>
        </p:txBody>
      </p:sp>
    </p:spTree>
    <p:extLst>
      <p:ext uri="{BB962C8B-B14F-4D97-AF65-F5344CB8AC3E}">
        <p14:creationId xmlns:p14="http://schemas.microsoft.com/office/powerpoint/2010/main" val="25404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3"/>
          <a:stretch>
            <a:fillRect/>
          </a:stretch>
        </p:blipFill>
        <p:spPr bwMode="auto">
          <a:xfrm>
            <a:off x="152400" y="838200"/>
            <a:ext cx="8805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7244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5191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619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7829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171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2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101</Words>
  <Application>Microsoft Office PowerPoint</Application>
  <PresentationFormat>On-screen Show (4:3)</PresentationFormat>
  <Paragraphs>60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2013-12-10T00:54:14Z</dcterms:created>
  <dcterms:modified xsi:type="dcterms:W3CDTF">2013-12-10T00:54:33Z</dcterms:modified>
</cp:coreProperties>
</file>